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32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0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baf4fee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baf4fee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baf4fee8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baf4fee8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baf4fee8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baf4fee8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baf4fee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baf4fee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baf4fee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baf4fee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baf4fee8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baf4fee8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baf4fee8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baf4fee8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baf4fee8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baf4fee8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baf4fee8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baf4fee8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baf4fee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baf4fee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baf4fee8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baf4fee8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baf4fee8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baf4fee8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baf4fee8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baf4fee8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baf4fee8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baf4fee8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baf4fee8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baf4fee8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baf4fee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baf4fee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baf4fee8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baf4fee8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baf4fee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baf4fee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baf4fee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baf4fee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baf4fee8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baf4fee8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baf4fee8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baf4fee8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baf4fee8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baf4fee8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baf4fee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baf4fee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Perbedaan UI UX, contoh, &amp; trend.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baf4fee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baf4fee8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baf4fee8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baf4fee8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baf4fee8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baf4fee8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af4fee8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baf4fee8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baf4fee8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baf4fee8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baf4fee8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baf4fee8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baf4fee8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baf4fee8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baf4fee8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baf4fee8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baf4fee8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baf4fee8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baf4fee8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baf4fee8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af4fee8b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baf4fee8b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baf4fee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baf4fee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af4fee8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baf4fee8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baf4fee8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baf4fee8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baf4fee8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baf4fee8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baf4fee8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baf4fee8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af4fee8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baf4fee8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baf4fee8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baf4fee8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baf4fee8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baf4fee8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baf4fee8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baf4fee8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baf4fee8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baf4fee8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baf4fee8b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baf4fee8b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baf4fee8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baf4fee8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baf4fee8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baf4fee8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baf4fee8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baf4fee8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baf4fee8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baf4fee8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baf4fee8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baf4fee8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baf4fee8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baf4fee8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baf4fee8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baf4fee8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baf4fee8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3baf4fee8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baf4fee8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baf4fee8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baf4fee8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3baf4fee8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baf4fee8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baf4fee8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baf4fee8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baf4fee8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baf4fee8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baf4fee8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baf4fee8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baf4fee8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baf4fee8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baf4fee8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baf4fee8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3baf4fee8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baf4fee8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baf4fee8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baf4fee8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3baf4fee8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baf4fee8b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baf4fee8b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baf4fee8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baf4fee8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baf4fee8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baf4fee8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baf4fee8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baf4fee8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baf4fee8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baf4fee8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baf4fee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baf4fee8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baf4fee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baf4fee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c2mjIjKbv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C620-B2F0-EEF5-D1EB-02D54380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82337"/>
            <a:ext cx="8520600" cy="841800"/>
          </a:xfrm>
        </p:spPr>
        <p:txBody>
          <a:bodyPr/>
          <a:lstStyle/>
          <a:p>
            <a:r>
              <a:rPr lang="en-US" dirty="0"/>
              <a:t>UI/UX Introduction</a:t>
            </a:r>
            <a:endParaRPr lang="en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F321E8-8393-0DCB-8215-990D643A5F42}"/>
              </a:ext>
            </a:extLst>
          </p:cNvPr>
          <p:cNvSpPr txBox="1">
            <a:spLocks/>
          </p:cNvSpPr>
          <p:nvPr/>
        </p:nvSpPr>
        <p:spPr>
          <a:xfrm>
            <a:off x="311700" y="200529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Kadek Suarjuna Batubulan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043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descr="Mulai dari beli sayur sampai ngurus STNK bisa semudah itu pastinya pakai LinkAja! Kalo kamu dari kubu yang mana nih?&#10;&#10;Yuk, jadi pemenang yang #Apa2Bisa bareng 2 tahun Linkaja! #LengkapnyaUntukSemua&#10;&#10;---------------------------------&#10;&#10;Customer Service LinkAja:&#10;Official Instagram DM&#10;Live Chat: www.linkaja.id&#10;Email: info@linkaja.id" title="Semua Bisa Menang Karena #Apa2Bisa Bareng 2 Tahun LinkAj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On-screen Show (16:9)</PresentationFormat>
  <Paragraphs>3</Paragraphs>
  <Slides>71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Arial</vt:lpstr>
      <vt:lpstr>Simple Light</vt:lpstr>
      <vt:lpstr>UI/UX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Introduction</dc:title>
  <cp:lastModifiedBy>kadek suarjuna batubulan</cp:lastModifiedBy>
  <cp:revision>1</cp:revision>
  <dcterms:modified xsi:type="dcterms:W3CDTF">2024-02-22T02:08:29Z</dcterms:modified>
</cp:coreProperties>
</file>